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2.png" ContentType="image/png"/>
  <Override PartName="/ppt/media/image11.jpeg" ContentType="image/jpeg"/>
  <Override PartName="/ppt/media/image10.jpeg" ContentType="image/jpeg"/>
  <Override PartName="/ppt/media/image9.png" ContentType="image/png"/>
  <Override PartName="/ppt/media/image8.jpeg" ContentType="image/jpeg"/>
  <Override PartName="/ppt/media/image7.png" ContentType="image/png"/>
  <Override PartName="/ppt/media/image13.jpeg" ContentType="image/jpeg"/>
  <Override PartName="/ppt/media/image2.png" ContentType="image/png"/>
  <Override PartName="/ppt/media/image6.jpeg" ContentType="image/jpeg"/>
  <Override PartName="/ppt/media/image15.png" ContentType="image/png"/>
  <Override PartName="/ppt/media/image1.png" ContentType="image/png"/>
  <Override PartName="/ppt/media/image3.jpeg" ContentType="image/jpeg"/>
  <Override PartName="/ppt/media/image4.jpeg" ContentType="image/jpeg"/>
  <Override PartName="/ppt/media/image14.jpeg" ContentType="image/jpeg"/>
  <Override PartName="/ppt/media/image5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2667A324-CF82-4895-AAAA-BAC5CF80CD64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43440" y="820440"/>
            <a:ext cx="9392400" cy="2262240"/>
          </a:xfrm>
          <a:prstGeom prst="rect">
            <a:avLst/>
          </a:prstGeom>
        </p:spPr>
        <p:txBody>
          <a:bodyPr tIns="91440" bIns="91440" anchor="b"/>
          <a:p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45FDAF2C-0197-4052-98A4-30124E110CBB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B36ED5C-1FD5-4783-82A3-66FAFE97844C}" type="slidenum">
              <a:rPr b="0" lang="en-IN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BE58EDF5-BFBC-43E7-91CF-B92834647D77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tIns="91440" bIns="91440"/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3F55855C-8198-4CC1-8719-5C969C2C9ABF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>
            <a:alpha val="6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2330640"/>
            <a:ext cx="10079640" cy="808560"/>
          </a:xfrm>
          <a:prstGeom prst="rect">
            <a:avLst/>
          </a:prstGeom>
          <a:noFill/>
          <a:ln>
            <a:noFill/>
          </a:ln>
          <a:effectLst>
            <a:outerShdw algn="bl" blurRad="71438" dir="3360000" dist="47625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4f4f4"/>
                </a:solidFill>
                <a:latin typeface="Amatic SC"/>
                <a:ea typeface="Amatic SC"/>
              </a:rPr>
              <a:t>SNAKE PRONE ZONE - 2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0" y="4805280"/>
            <a:ext cx="802080" cy="864000"/>
          </a:xfrm>
          <a:prstGeom prst="rect">
            <a:avLst/>
          </a:prstGeom>
          <a:solidFill>
            <a:schemeClr val="lt2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Google Shape;828;p138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0" y="2883240"/>
            <a:ext cx="1007964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0" y="336528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ADVENTUROUS HEAVING HOOPS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16640" y="3929040"/>
            <a:ext cx="863460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The kids crawl through the tyres and the challenge is to pass through each loop. This is again a fun element, helping them increase their coordination.</a:t>
            </a: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We could install this with layers of truck tyres which are strong and are resistant to wear and tear, supported by metal frames anchored to the ground.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</p:txBody>
      </p:sp>
      <p:pic>
        <p:nvPicPr>
          <p:cNvPr id="204" name="Google Shape;836;p139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908280" y="5070240"/>
            <a:ext cx="897660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detailed out such that, there would be no settling corners for snakes.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206" name="Google Shape;838;p139" descr=""/>
          <p:cNvPicPr/>
          <p:nvPr/>
        </p:nvPicPr>
        <p:blipFill>
          <a:blip r:embed="rId2"/>
          <a:srcRect l="0" t="0" r="14596" b="0"/>
          <a:stretch/>
        </p:blipFill>
        <p:spPr>
          <a:xfrm>
            <a:off x="5270760" y="362880"/>
            <a:ext cx="3418560" cy="300168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839;p139" descr=""/>
          <p:cNvPicPr/>
          <p:nvPr/>
        </p:nvPicPr>
        <p:blipFill>
          <a:blip r:embed="rId3"/>
          <a:stretch/>
        </p:blipFill>
        <p:spPr>
          <a:xfrm>
            <a:off x="1220040" y="362880"/>
            <a:ext cx="4002480" cy="300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500760" y="921600"/>
            <a:ext cx="324216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TYRE CLIMBER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714600" y="1665720"/>
            <a:ext cx="281448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A climber is an element which would help them coordinate better and achieve targets. This would enrich their body and mind coordination.</a:t>
            </a: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</p:txBody>
      </p:sp>
      <p:pic>
        <p:nvPicPr>
          <p:cNvPr id="210" name="Google Shape;846;p140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908280" y="5070240"/>
            <a:ext cx="897660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detailed out such that, there would be no settling corners for snakes.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212" name="Google Shape;848;p140" descr=""/>
          <p:cNvPicPr/>
          <p:nvPr/>
        </p:nvPicPr>
        <p:blipFill>
          <a:blip r:embed="rId2"/>
          <a:stretch/>
        </p:blipFill>
        <p:spPr>
          <a:xfrm>
            <a:off x="3813480" y="744840"/>
            <a:ext cx="6000480" cy="399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487440" y="410400"/>
            <a:ext cx="324216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SWINGING BRIDGE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oogle Shape;854;p141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908280" y="5070240"/>
            <a:ext cx="897660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detailed out such that, there would be no settling corners for snakes.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216" name="Google Shape;856;p141" descr=""/>
          <p:cNvPicPr/>
          <p:nvPr/>
        </p:nvPicPr>
        <p:blipFill>
          <a:blip r:embed="rId2"/>
          <a:srcRect l="0" t="28375" r="47723" b="27776"/>
          <a:stretch/>
        </p:blipFill>
        <p:spPr>
          <a:xfrm>
            <a:off x="5015880" y="246600"/>
            <a:ext cx="4197960" cy="469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0" y="30924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MERRY A ROUND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Google Shape;862;p142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908280" y="4491720"/>
            <a:ext cx="897660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A revolving setup which would otherwise function as individual swings. This a dynamic element which will help them balance with the speed and hold on. It would be amusing for children of all age group.</a:t>
            </a: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</p:txBody>
      </p:sp>
      <p:pic>
        <p:nvPicPr>
          <p:cNvPr id="220" name="Google Shape;864;p142" descr=""/>
          <p:cNvPicPr/>
          <p:nvPr/>
        </p:nvPicPr>
        <p:blipFill>
          <a:blip r:embed="rId2"/>
          <a:srcRect l="42023" t="0" r="25282" b="10178"/>
          <a:stretch/>
        </p:blipFill>
        <p:spPr>
          <a:xfrm>
            <a:off x="2061360" y="1259640"/>
            <a:ext cx="2772000" cy="314964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908280" y="5070240"/>
            <a:ext cx="897660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further detailed out to fit site context. 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222" name="Google Shape;866;p142" descr=""/>
          <p:cNvPicPr/>
          <p:nvPr/>
        </p:nvPicPr>
        <p:blipFill>
          <a:blip r:embed="rId3"/>
          <a:srcRect l="0" t="21315" r="0" b="22029"/>
          <a:stretch/>
        </p:blipFill>
        <p:spPr>
          <a:xfrm>
            <a:off x="4889160" y="1259640"/>
            <a:ext cx="3129120" cy="314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911520" y="947880"/>
            <a:ext cx="324216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TIC TAC  TOE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25360" y="1676160"/>
            <a:ext cx="281448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222222"/>
                </a:solidFill>
                <a:latin typeface="Open Sans"/>
                <a:ea typeface="Open Sans"/>
              </a:rPr>
              <a:t>two players, </a:t>
            </a:r>
            <a:r>
              <a:rPr b="0" i="1" lang="en-IN" sz="1200" spc="-1" strike="noStrike">
                <a:solidFill>
                  <a:srgbClr val="222222"/>
                </a:solidFill>
                <a:latin typeface="Open Sans"/>
                <a:ea typeface="Open Sans"/>
              </a:rPr>
              <a:t>X</a:t>
            </a:r>
            <a:r>
              <a:rPr b="0" lang="en-IN" sz="1200" spc="-1" strike="noStrike">
                <a:solidFill>
                  <a:srgbClr val="222222"/>
                </a:solidFill>
                <a:latin typeface="Open Sans"/>
                <a:ea typeface="Open Sans"/>
              </a:rPr>
              <a:t> and </a:t>
            </a:r>
            <a:r>
              <a:rPr b="0" i="1" lang="en-IN" sz="1200" spc="-1" strike="noStrike">
                <a:solidFill>
                  <a:srgbClr val="222222"/>
                </a:solidFill>
                <a:latin typeface="Open Sans"/>
                <a:ea typeface="Open Sans"/>
              </a:rPr>
              <a:t>O</a:t>
            </a:r>
            <a:r>
              <a:rPr b="0" lang="en-IN" sz="1200" spc="-1" strike="noStrike">
                <a:solidFill>
                  <a:srgbClr val="222222"/>
                </a:solidFill>
                <a:latin typeface="Open Sans"/>
                <a:ea typeface="Open Sans"/>
              </a:rPr>
              <a:t>, who take turns marking the spaces in a 3×3 grid. The player who succeeds in placing three of their marks in a horizontal, vertical, or diagonal row wins the game. It's a strategy game. The life scale tic tac toe would be fun to perceive.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225" name="Google Shape;873;p143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226" name="CustomShape 3"/>
          <p:cNvSpPr/>
          <p:nvPr/>
        </p:nvSpPr>
        <p:spPr>
          <a:xfrm>
            <a:off x="908280" y="5070240"/>
            <a:ext cx="897660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detailed out such that, there would be no settling corners for snakes.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227" name="Google Shape;875;p143" descr=""/>
          <p:cNvPicPr/>
          <p:nvPr/>
        </p:nvPicPr>
        <p:blipFill>
          <a:blip r:embed="rId2"/>
          <a:srcRect l="0" t="26676" r="45023" b="38964"/>
          <a:stretch/>
        </p:blipFill>
        <p:spPr>
          <a:xfrm>
            <a:off x="5587200" y="571320"/>
            <a:ext cx="3242160" cy="4166280"/>
          </a:xfrm>
          <a:prstGeom prst="rect">
            <a:avLst/>
          </a:prstGeom>
          <a:ln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1125360" y="3702960"/>
            <a:ext cx="2877840" cy="108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scooter tyres : 09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535520" y="950760"/>
            <a:ext cx="687960" cy="687960"/>
          </a:xfrm>
          <a:prstGeom prst="ellipse">
            <a:avLst/>
          </a:prstGeom>
          <a:solidFill>
            <a:srgbClr val="efefef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8383320" y="9507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6688440" y="9507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"/>
          <p:cNvSpPr/>
          <p:nvPr/>
        </p:nvSpPr>
        <p:spPr>
          <a:xfrm>
            <a:off x="9230760" y="11088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5"/>
          <p:cNvSpPr/>
          <p:nvPr/>
        </p:nvSpPr>
        <p:spPr>
          <a:xfrm>
            <a:off x="7535520" y="18093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6"/>
          <p:cNvSpPr/>
          <p:nvPr/>
        </p:nvSpPr>
        <p:spPr>
          <a:xfrm>
            <a:off x="8383320" y="18093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7"/>
          <p:cNvSpPr/>
          <p:nvPr/>
        </p:nvSpPr>
        <p:spPr>
          <a:xfrm>
            <a:off x="5763960" y="18093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8"/>
          <p:cNvSpPr/>
          <p:nvPr/>
        </p:nvSpPr>
        <p:spPr>
          <a:xfrm>
            <a:off x="9230760" y="18093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9"/>
          <p:cNvSpPr/>
          <p:nvPr/>
        </p:nvSpPr>
        <p:spPr>
          <a:xfrm>
            <a:off x="7535520" y="26679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0"/>
          <p:cNvSpPr/>
          <p:nvPr/>
        </p:nvSpPr>
        <p:spPr>
          <a:xfrm>
            <a:off x="8383320" y="26679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1"/>
          <p:cNvSpPr/>
          <p:nvPr/>
        </p:nvSpPr>
        <p:spPr>
          <a:xfrm>
            <a:off x="5763960" y="26679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2"/>
          <p:cNvSpPr/>
          <p:nvPr/>
        </p:nvSpPr>
        <p:spPr>
          <a:xfrm>
            <a:off x="9230760" y="266796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3"/>
          <p:cNvSpPr/>
          <p:nvPr/>
        </p:nvSpPr>
        <p:spPr>
          <a:xfrm>
            <a:off x="7535520" y="352620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4"/>
          <p:cNvSpPr/>
          <p:nvPr/>
        </p:nvSpPr>
        <p:spPr>
          <a:xfrm>
            <a:off x="8383320" y="352620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5"/>
          <p:cNvSpPr/>
          <p:nvPr/>
        </p:nvSpPr>
        <p:spPr>
          <a:xfrm>
            <a:off x="6688440" y="352620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6"/>
          <p:cNvSpPr/>
          <p:nvPr/>
        </p:nvSpPr>
        <p:spPr>
          <a:xfrm>
            <a:off x="9230760" y="352620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7"/>
          <p:cNvSpPr/>
          <p:nvPr/>
        </p:nvSpPr>
        <p:spPr>
          <a:xfrm>
            <a:off x="5757120" y="436644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8"/>
          <p:cNvSpPr/>
          <p:nvPr/>
        </p:nvSpPr>
        <p:spPr>
          <a:xfrm>
            <a:off x="9221400" y="438444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9"/>
          <p:cNvSpPr/>
          <p:nvPr/>
        </p:nvSpPr>
        <p:spPr>
          <a:xfrm>
            <a:off x="6611760" y="435708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0"/>
          <p:cNvSpPr/>
          <p:nvPr/>
        </p:nvSpPr>
        <p:spPr>
          <a:xfrm>
            <a:off x="8383320" y="4384440"/>
            <a:ext cx="687960" cy="687960"/>
          </a:xfrm>
          <a:prstGeom prst="ellipse">
            <a:avLst/>
          </a:prstGeom>
          <a:solidFill>
            <a:srgbClr val="d9d9d9"/>
          </a:solidFill>
          <a:ln w="7632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9" name="Google Shape;901;p144" descr=""/>
          <p:cNvPicPr/>
          <p:nvPr/>
        </p:nvPicPr>
        <p:blipFill>
          <a:blip r:embed="rId1"/>
          <a:stretch/>
        </p:blipFill>
        <p:spPr>
          <a:xfrm>
            <a:off x="2734560" y="2145960"/>
            <a:ext cx="2407680" cy="1805760"/>
          </a:xfrm>
          <a:prstGeom prst="rect">
            <a:avLst/>
          </a:prstGeom>
          <a:ln>
            <a:noFill/>
          </a:ln>
        </p:spPr>
      </p:pic>
      <p:sp>
        <p:nvSpPr>
          <p:cNvPr id="250" name="TextShape 21"/>
          <p:cNvSpPr txBox="1"/>
          <p:nvPr/>
        </p:nvSpPr>
        <p:spPr>
          <a:xfrm>
            <a:off x="0" y="24912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LET’S STRETCH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ustomShape 22"/>
          <p:cNvSpPr/>
          <p:nvPr/>
        </p:nvSpPr>
        <p:spPr>
          <a:xfrm>
            <a:off x="1102680" y="5143320"/>
            <a:ext cx="8976600" cy="5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detailed out such that, there would be no settling corners for snakes.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252" name="Google Shape;904;p144" descr=""/>
          <p:cNvPicPr/>
          <p:nvPr/>
        </p:nvPicPr>
        <p:blipFill>
          <a:blip r:embed="rId2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2019-07-06T23:16:23Z</dcterms:created>
  <dc:creator/>
  <dc:description/>
  <dc:language>en-IN</dc:language>
  <cp:lastModifiedBy/>
  <dcterms:modified xsi:type="dcterms:W3CDTF">2019-07-06T23:18:34Z</dcterms:modified>
  <cp:revision>2</cp:revision>
  <dc:subject/>
  <dc:title/>
</cp:coreProperties>
</file>